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4c3ea12dcfde4f62"/>
  </p:sldMasterIdLst>
  <p:sldIdLst>
    <p:sldId id="264" r:id="Rb8fa9c8586494b58"/>
    <p:sldId id="265" r:id="R725fb72ed9b54732"/>
    <p:sldId id="266" r:id="Rbcbd561418d04c1a"/>
    <p:sldId id="267" r:id="R9d936ae20b604b81"/>
    <p:sldId id="268" r:id="R079a22af2ffa4618"/>
    <p:sldId id="269" r:id="R9aca7d2dbc964aa0"/>
    <p:sldId id="270" r:id="Rb7311532e46f49d5"/>
    <p:sldId id="271" r:id="R19c6c0b793d04811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4c3ea12dcfde4f62" /><Relationship Type="http://schemas.openxmlformats.org/officeDocument/2006/relationships/theme" Target="/ppt/slideMasters/theme/theme2.xml" Id="R160a50f94da34b25" /><Relationship Type="http://schemas.openxmlformats.org/officeDocument/2006/relationships/slide" Target="/ppt/slides/slide9.xml" Id="Rb8fa9c8586494b58" /><Relationship Type="http://schemas.openxmlformats.org/officeDocument/2006/relationships/slide" Target="/ppt/slides/slidea.xml" Id="R725fb72ed9b54732" /><Relationship Type="http://schemas.openxmlformats.org/officeDocument/2006/relationships/slide" Target="/ppt/slides/slideb.xml" Id="Rbcbd561418d04c1a" /><Relationship Type="http://schemas.openxmlformats.org/officeDocument/2006/relationships/slide" Target="/ppt/slides/slidec.xml" Id="R9d936ae20b604b81" /><Relationship Type="http://schemas.openxmlformats.org/officeDocument/2006/relationships/tableStyles" Target="/ppt/tableStyles.xml" Id="R4f86d810a1a44999" /><Relationship Type="http://schemas.openxmlformats.org/officeDocument/2006/relationships/slide" Target="/ppt/slides/slided.xml" Id="R079a22af2ffa4618" /><Relationship Type="http://schemas.openxmlformats.org/officeDocument/2006/relationships/slide" Target="/ppt/slides/slidee.xml" Id="R9aca7d2dbc964aa0" /><Relationship Type="http://schemas.openxmlformats.org/officeDocument/2006/relationships/slide" Target="/ppt/slides/slidef.xml" Id="Rb7311532e46f49d5" /><Relationship Type="http://schemas.openxmlformats.org/officeDocument/2006/relationships/slide" Target="/ppt/slides/slide10.xml" Id="R19c6c0b793d04811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8cf8e85bb13a42d7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fc934812f87b4a8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bcdf1666f2574d81" /><Relationship Type="http://schemas.openxmlformats.org/officeDocument/2006/relationships/slideMaster" Target="/ppt/slideMasters/slideMaster2.xml" Id="Rf610dc96fdfd4d47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7d3af9aeab014d70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bcdf1666f2574d8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c5789f3b93954e45" /><Relationship Type="http://schemas.openxmlformats.org/officeDocument/2006/relationships/slideLayout" Target="/ppt/slideLayouts/slideLayout2.xml" Id="R26effc2a78cd4d71" /><Relationship Type="http://schemas.openxmlformats.org/officeDocument/2006/relationships/slideLayout" Target="/ppt/slideLayouts/slideLayout3.xml" Id="Rae81da6f7cb04d43" /><Relationship Type="http://schemas.openxmlformats.org/officeDocument/2006/relationships/slideLayout" Target="/ppt/slideLayouts/slideLayout4.xml" Id="R4b305a684cf34ed6" /><Relationship Type="http://schemas.openxmlformats.org/officeDocument/2006/relationships/slideLayout" Target="/ppt/slideLayouts/slideLayout5.xml" Id="R6ffeb4039aec4625" /><Relationship Type="http://schemas.openxmlformats.org/officeDocument/2006/relationships/image" Target="/ppt/media/image2.bin" Id="R0d629d13ce3e4e5e" /><Relationship Type="http://schemas.openxmlformats.org/officeDocument/2006/relationships/image" Target="/ppt/media/image.bin" Id="R5035f439e20547ca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0d629d13ce3e4e5e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5035f439e20547ca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4b305a684cf34ed6"/>
    <p:sldLayoutId id="2147483652" r:id="Rae81da6f7cb04d43"/>
    <p:sldLayoutId id="2147483651" r:id="R26effc2a78cd4d71"/>
    <p:sldLayoutId id="2147483654" r:id="R6ffeb4039aec4625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6a789df00b844edd" /><Relationship Type="http://schemas.openxmlformats.org/officeDocument/2006/relationships/chart" Target="/ppt/slides/charts/chart29.xml" Id="R6b698efc39224b83" /><Relationship Type="http://schemas.openxmlformats.org/officeDocument/2006/relationships/chart" Target="/ppt/slides/charts/chart2a.xml" Id="R80c8369946974eae" /><Relationship Type="http://schemas.openxmlformats.org/officeDocument/2006/relationships/chart" Target="/ppt/slides/charts/chart2b.xml" Id="Rad6f80ce7cd249e2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41ceaa7ba93c4425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3c309aa126164439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07c0c9ba9fa24d02" /><Relationship Type="http://schemas.openxmlformats.org/officeDocument/2006/relationships/slideLayout" Target="/ppt/slideLayouts/slideLayout5.xml" Id="R287adb4a37054225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b03a577f52cc47fa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5865d0ad9ee648ce" /><Relationship Type="http://schemas.openxmlformats.org/officeDocument/2006/relationships/image" Target="/ppt/media/image4.bin" Id="Rb141fa9bd2774755" /><Relationship Type="http://schemas.openxmlformats.org/officeDocument/2006/relationships/slideLayout" Target="/ppt/slideLayouts/slideLayout5.xml" Id="Ra490217abe7b4e1f" /><Relationship Type="http://schemas.openxmlformats.org/officeDocument/2006/relationships/chart" Target="/ppt/slides/charts/chart15.xml" Id="R7ff3df5778ed4b74" /><Relationship Type="http://schemas.openxmlformats.org/officeDocument/2006/relationships/chart" Target="/ppt/slides/charts/chart16.xml" Id="R0ffde3440ce24a70" /><Relationship Type="http://schemas.openxmlformats.org/officeDocument/2006/relationships/chart" Target="/ppt/slides/charts/chart17.xml" Id="R902f564142884e0a" /><Relationship Type="http://schemas.openxmlformats.org/officeDocument/2006/relationships/chart" Target="/ppt/slides/charts/chart18.xml" Id="R02f7ef364e3841ae" /><Relationship Type="http://schemas.openxmlformats.org/officeDocument/2006/relationships/chart" Target="/ppt/slides/charts/chart19.xml" Id="R6eef9f3e67bf4e78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aa69a8497266436f" /><Relationship Type="http://schemas.openxmlformats.org/officeDocument/2006/relationships/image" Target="/ppt/media/image4.bin" Id="Re3a34bdc61dc4d23" /><Relationship Type="http://schemas.openxmlformats.org/officeDocument/2006/relationships/slideLayout" Target="/ppt/slideLayouts/slideLayout5.xml" Id="R29f559d3660b476a" /><Relationship Type="http://schemas.openxmlformats.org/officeDocument/2006/relationships/chart" Target="/ppt/slides/charts/chart1b.xml" Id="R508793472c8b44d4" /><Relationship Type="http://schemas.openxmlformats.org/officeDocument/2006/relationships/chart" Target="/ppt/slides/charts/chart1c.xml" Id="Reb48414476244659" /><Relationship Type="http://schemas.openxmlformats.org/officeDocument/2006/relationships/chart" Target="/ppt/slides/charts/chart1d.xml" Id="R96497650ce994415" /><Relationship Type="http://schemas.openxmlformats.org/officeDocument/2006/relationships/chart" Target="/ppt/slides/charts/chart1e.xml" Id="Rf7e971e680f94060" /><Relationship Type="http://schemas.openxmlformats.org/officeDocument/2006/relationships/chart" Target="/ppt/slides/charts/chart1f.xml" Id="R1895e9aa3a334ddc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cda29897c00b4297" /><Relationship Type="http://schemas.openxmlformats.org/officeDocument/2006/relationships/image" Target="/ppt/media/image4.bin" Id="R4d0c01b75e314ef9" /><Relationship Type="http://schemas.openxmlformats.org/officeDocument/2006/relationships/slideLayout" Target="/ppt/slideLayouts/slideLayout5.xml" Id="R5704a97253544559" /><Relationship Type="http://schemas.openxmlformats.org/officeDocument/2006/relationships/chart" Target="/ppt/slides/charts/chart21.xml" Id="R5dce86ba970e4e90" /><Relationship Type="http://schemas.openxmlformats.org/officeDocument/2006/relationships/chart" Target="/ppt/slides/charts/chart22.xml" Id="Rd05f60f6228349d6" /><Relationship Type="http://schemas.openxmlformats.org/officeDocument/2006/relationships/chart" Target="/ppt/slides/charts/chart23.xml" Id="R7b6105f8225148a1" /><Relationship Type="http://schemas.openxmlformats.org/officeDocument/2006/relationships/chart" Target="/ppt/slides/charts/chart24.xml" Id="R29a2639fecbf4158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Virginsgatan 19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5.620690</c:v>
              </c:pt>
              <c:pt idx="1">
                <c:v>5.204819</c:v>
              </c:pt>
              <c:pt idx="2">
                <c:v>5.451220</c:v>
              </c:pt>
              <c:pt idx="3">
                <c:v>5.337662</c:v>
              </c:pt>
              <c:pt idx="4">
                <c:v>5.200000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Ugglan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6.361111</c:v>
              </c:pt>
              <c:pt idx="1">
                <c:v>6.000000</c:v>
              </c:pt>
              <c:pt idx="2">
                <c:v>5.962963</c:v>
              </c:pt>
              <c:pt idx="3">
                <c:v>6.040000</c:v>
              </c:pt>
              <c:pt idx="4">
                <c:v>5.777778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0.777778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0.555556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0.555556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0.555556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0.666667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0.777778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0.555556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0.555556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2013</c:v>
              </c:pt>
              <c:pt idx="1">
                <c:v>2012</c:v>
              </c:pt>
              <c:pt idx="2">
                <c:v>2011</c:v>
              </c:pt>
            </c:strLit>
          </c:cat>
          <c:val>
            <c:numLit>
              <c:formatCode>General</c:formatCode>
              <c:ptCount val="3"/>
              <c:pt idx="0">
                <c:v>0.333333</c:v>
              </c:pt>
              <c:pt idx="1">
                <c:v>0.444444</c:v>
              </c:pt>
              <c:pt idx="2">
                <c:v>0.222222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0.444444</c:v>
              </c:pt>
              <c:pt idx="1">
                <c:v>0.555556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Kvinna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Ugglan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Virginsgatan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6b698efc39224b83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80c8369946974eae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ad6f80ce7cd249e2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Ugglan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Virginsgatan 19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Ugglan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Virginsgatan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07c0c9ba9fa24d02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Ugglan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Virginsgatan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Virginsgatan 19 förskola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ff3df5778ed4b74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ffde3440ce24a70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02f564142884e0a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2f7ef364e3841ae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6eef9f3e67bf4e78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5865d0ad9ee648ce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b141fa9bd2774755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Ugglan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Virginsgatan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Virginsgatan 19 förskola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08793472c8b44d4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b48414476244659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6497650ce994415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7e971e680f94060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1895e9aa3a334ddc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aa69a8497266436f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e3a34bdc61dc4d23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Ugglan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Virginsgatan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Virginsgatan 19 förskola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dce86ba970e4e90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05f60f6228349d6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b6105f8225148a1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29a2639fecbf4158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cda29897c00b4297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4d0c01b75e314ef9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2017-02-01T10:50:18.117Z</dcterms:created>
  <dcterms:modified xsi:type="dcterms:W3CDTF">2017-02-01T10:50:18.117Z</dcterms:modified>
</cp:coreProperties>
</file>